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254" y="-936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4D2B54F7-73D3-481D-9301-AA3AA30B943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3"/>
            <a:ext cx="5389563" cy="3884612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98E3D7E-FAB8-465F-8A88-73A1942A2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19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E3D7E-FAB8-465F-8A88-73A1942A22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50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78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35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36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50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05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4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5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71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3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62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0CDF5B-F6CC-4BCF-B413-DAAC17A38615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2A57-3C00-4ECD-BE5B-2B026C739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7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4E28C05-8E57-4708-AF5C-5B5CF017D1C1}"/>
              </a:ext>
            </a:extLst>
          </p:cNvPr>
          <p:cNvSpPr/>
          <p:nvPr/>
        </p:nvSpPr>
        <p:spPr>
          <a:xfrm>
            <a:off x="35940" y="4994320"/>
            <a:ext cx="6760730" cy="1706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99121" y="6829137"/>
            <a:ext cx="4432900" cy="139478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シルバーなら働き方いろいろ・・・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見つけましょう　あなたの働き方！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「１週間に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日、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時間程度なら余裕」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そんな方大歓迎❢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‟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あなたの希望　聞かせてください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"</a:t>
            </a:r>
          </a:p>
          <a:p>
            <a:pPr algn="ctr"/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940" y="67685"/>
            <a:ext cx="6822059" cy="881689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一緒に仕事をしません</a:t>
            </a:r>
            <a:r>
              <a:rPr kumimoji="1" lang="ja-JP" alt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3853" y="2511484"/>
            <a:ext cx="5931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お気軽に</a:t>
            </a:r>
            <a:r>
              <a:rPr kumimoji="1" lang="ja-JP" altLang="en-US" sz="3200" dirty="0"/>
              <a:t>入会説明会</a:t>
            </a:r>
            <a:r>
              <a:rPr kumimoji="1" lang="ja-JP" altLang="en-US" sz="2400" dirty="0"/>
              <a:t>にお越しください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46" y="985853"/>
            <a:ext cx="1781311" cy="1629900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2373405" y="900072"/>
            <a:ext cx="4260819" cy="1402679"/>
          </a:xfrm>
          <a:prstGeom prst="wedgeEllipseCallout">
            <a:avLst>
              <a:gd name="adj1" fmla="val -56083"/>
              <a:gd name="adj2" fmla="val 17911"/>
            </a:avLst>
          </a:prstGeom>
          <a:solidFill>
            <a:schemeClr val="accent4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見つけませんか　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/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新たな生きがい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７０歳は　まだまだ現役</a:t>
            </a:r>
            <a:r>
              <a:rPr lang="en-US" altLang="ja-JP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‼</a:t>
            </a:r>
            <a:endParaRPr kumimoji="1" lang="ja-JP" altLang="en-US" sz="1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4228" y="3077569"/>
            <a:ext cx="586849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６０歳以上</a:t>
            </a:r>
            <a:r>
              <a:rPr kumimoji="1" lang="ja-JP" altLang="en-US" sz="1400" b="1" dirty="0">
                <a:latin typeface="AR P悠々ゴシック体E" panose="020B0600010101010101" pitchFamily="50" charset="-128"/>
                <a:ea typeface="AR P悠々ゴシック体E" panose="020B0600010101010101" pitchFamily="50" charset="-128"/>
              </a:rPr>
              <a:t>の健康で働く意欲のある方なら、どなたでも会員になることができます。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8700" y="8626972"/>
            <a:ext cx="56818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公益社団法人美方郡広域シルバー人材センター</a:t>
            </a:r>
            <a:endParaRPr kumimoji="1" lang="en-US" altLang="ja-JP" dirty="0"/>
          </a:p>
          <a:p>
            <a:r>
              <a:rPr lang="ja-JP" altLang="en-US" dirty="0"/>
              <a:t>　　</a:t>
            </a:r>
            <a:r>
              <a:rPr kumimoji="1" lang="ja-JP" altLang="en-US" sz="1600" dirty="0"/>
              <a:t>〒</a:t>
            </a:r>
            <a:r>
              <a:rPr kumimoji="1" lang="en-US" altLang="ja-JP" sz="1600" dirty="0"/>
              <a:t>669-6821</a:t>
            </a:r>
            <a:r>
              <a:rPr kumimoji="1" lang="ja-JP" altLang="en-US" sz="1600" dirty="0"/>
              <a:t>　美方郡新温泉町湯９０４番地の３</a:t>
            </a:r>
            <a:endParaRPr lang="en-US" altLang="ja-JP" sz="1600" dirty="0"/>
          </a:p>
          <a:p>
            <a:r>
              <a:rPr lang="ja-JP" altLang="en-US" dirty="0"/>
              <a:t>　　　　　　　　</a:t>
            </a:r>
            <a:r>
              <a:rPr lang="ja-JP" altLang="en-US" sz="1400" dirty="0"/>
              <a:t>ＴＥＬ</a:t>
            </a:r>
            <a:r>
              <a:rPr lang="ja-JP" altLang="en-US" dirty="0"/>
              <a:t>　</a:t>
            </a:r>
            <a:r>
              <a:rPr lang="ja-JP" altLang="en-US" sz="1600" dirty="0"/>
              <a:t>０７９６－９９－２８２８</a:t>
            </a:r>
            <a:endParaRPr lang="en-US" altLang="ja-JP" sz="1600" dirty="0"/>
          </a:p>
          <a:p>
            <a:r>
              <a:rPr lang="ja-JP" altLang="en-US" sz="1400" dirty="0"/>
              <a:t>　　　　ホームページ　</a:t>
            </a:r>
            <a:r>
              <a:rPr lang="en-US" altLang="ja-JP" sz="1400" dirty="0"/>
              <a:t>http://www.mikata-silver.or.jp/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6946" y="8310289"/>
            <a:ext cx="230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入会のお問合せは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682" y="3765430"/>
            <a:ext cx="5858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　　２ 月２４日（水）　午前９時３０分より</a:t>
            </a:r>
            <a:endParaRPr kumimoji="1" lang="en-US" altLang="ja-JP" sz="2400" dirty="0"/>
          </a:p>
          <a:p>
            <a:r>
              <a:rPr kumimoji="1" lang="ja-JP" altLang="en-US" sz="1600" dirty="0"/>
              <a:t>　</a:t>
            </a:r>
            <a:r>
              <a:rPr lang="ja-JP" altLang="en-US" sz="1600" dirty="0"/>
              <a:t>　　　　　　</a:t>
            </a:r>
            <a:r>
              <a:rPr lang="ja-JP" altLang="en-US" sz="1600" b="1" dirty="0"/>
              <a:t>会場▶美方郡広域シルバー人材センター　</a:t>
            </a:r>
            <a:endParaRPr lang="en-US" altLang="ja-JP" sz="16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4830" y="5064239"/>
            <a:ext cx="230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現在募集中のお仕事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61330" y="5489165"/>
            <a:ext cx="1651752" cy="10762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掃除業務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公共施設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週２～３日（朝、夕）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（１回２時間程度）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〈</a:t>
            </a:r>
            <a:r>
              <a:rPr lang="ja-JP" altLang="en-US" sz="1200" dirty="0">
                <a:solidFill>
                  <a:schemeClr val="tx1"/>
                </a:solidFill>
              </a:rPr>
              <a:t>温泉地域</a:t>
            </a:r>
            <a:r>
              <a:rPr lang="en-US" altLang="ja-JP" sz="1200" dirty="0">
                <a:solidFill>
                  <a:schemeClr val="tx1"/>
                </a:solidFill>
              </a:rPr>
              <a:t>〉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734186" y="5489165"/>
            <a:ext cx="1834145" cy="10762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掃除業務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公共、福祉施設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週２～３回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（１回３時間）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〈</a:t>
            </a:r>
            <a:r>
              <a:rPr lang="ja-JP" altLang="en-US" sz="1200" dirty="0">
                <a:solidFill>
                  <a:schemeClr val="tx1"/>
                </a:solidFill>
              </a:rPr>
              <a:t>村岡地域</a:t>
            </a:r>
            <a:r>
              <a:rPr lang="en-US" altLang="ja-JP" sz="1200" dirty="0">
                <a:solidFill>
                  <a:schemeClr val="tx1"/>
                </a:solidFill>
              </a:rPr>
              <a:t>〉</a:t>
            </a:r>
          </a:p>
        </p:txBody>
      </p:sp>
      <p:sp>
        <p:nvSpPr>
          <p:cNvPr id="12" name="爆発: 14 pt 11">
            <a:extLst>
              <a:ext uri="{FF2B5EF4-FFF2-40B4-BE49-F238E27FC236}">
                <a16:creationId xmlns:a16="http://schemas.microsoft.com/office/drawing/2014/main" id="{2E91BE82-4E5F-42A4-948C-FB37071CE4F4}"/>
              </a:ext>
            </a:extLst>
          </p:cNvPr>
          <p:cNvSpPr/>
          <p:nvPr/>
        </p:nvSpPr>
        <p:spPr>
          <a:xfrm rot="1702282">
            <a:off x="4799341" y="6783392"/>
            <a:ext cx="1963397" cy="1740127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675CC2-A153-43AB-8F39-C42AB9C44238}"/>
              </a:ext>
            </a:extLst>
          </p:cNvPr>
          <p:cNvSpPr txBox="1"/>
          <p:nvPr/>
        </p:nvSpPr>
        <p:spPr>
          <a:xfrm>
            <a:off x="4948761" y="7410450"/>
            <a:ext cx="134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女性の方</a:t>
            </a:r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大歓迎　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DFD8972-1F70-4C75-8A4E-F331DFA8E508}"/>
              </a:ext>
            </a:extLst>
          </p:cNvPr>
          <p:cNvSpPr txBox="1"/>
          <p:nvPr/>
        </p:nvSpPr>
        <p:spPr>
          <a:xfrm>
            <a:off x="2586047" y="4275485"/>
            <a:ext cx="496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　</a:t>
            </a:r>
            <a:r>
              <a:rPr kumimoji="1" lang="ja-JP" altLang="en-US" sz="2800" dirty="0"/>
              <a:t>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98661FC-030C-4202-948B-6E18C2CE68C7}"/>
              </a:ext>
            </a:extLst>
          </p:cNvPr>
          <p:cNvSpPr txBox="1"/>
          <p:nvPr/>
        </p:nvSpPr>
        <p:spPr>
          <a:xfrm>
            <a:off x="1252639" y="4474219"/>
            <a:ext cx="1313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まずは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お電話ください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24F0FB5-4B2D-492E-A011-3C8CE0972118}"/>
              </a:ext>
            </a:extLst>
          </p:cNvPr>
          <p:cNvSpPr txBox="1"/>
          <p:nvPr/>
        </p:nvSpPr>
        <p:spPr>
          <a:xfrm>
            <a:off x="3101882" y="4538615"/>
            <a:ext cx="184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☎</a:t>
            </a:r>
            <a:r>
              <a:rPr kumimoji="1" lang="en-US" altLang="ja-JP" dirty="0"/>
              <a:t>0796-99-2828</a:t>
            </a:r>
            <a:endParaRPr kumimoji="1" lang="ja-JP" altLang="en-US" dirty="0"/>
          </a:p>
        </p:txBody>
      </p:sp>
      <p:sp>
        <p:nvSpPr>
          <p:cNvPr id="22" name="角丸四角形 19">
            <a:extLst>
              <a:ext uri="{FF2B5EF4-FFF2-40B4-BE49-F238E27FC236}">
                <a16:creationId xmlns:a16="http://schemas.microsoft.com/office/drawing/2014/main" id="{467DC1AE-44E1-4C20-8DA4-296243E7DC5A}"/>
              </a:ext>
            </a:extLst>
          </p:cNvPr>
          <p:cNvSpPr/>
          <p:nvPr/>
        </p:nvSpPr>
        <p:spPr>
          <a:xfrm>
            <a:off x="3568331" y="5489165"/>
            <a:ext cx="1648461" cy="10774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洗濯業務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福祉施設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週２～３回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（１回３．５時間）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〈</a:t>
            </a:r>
            <a:r>
              <a:rPr lang="ja-JP" altLang="en-US" sz="1200" dirty="0">
                <a:solidFill>
                  <a:schemeClr val="tx1"/>
                </a:solidFill>
              </a:rPr>
              <a:t>村岡地域</a:t>
            </a:r>
            <a:r>
              <a:rPr lang="en-US" altLang="ja-JP" sz="1200" dirty="0">
                <a:solidFill>
                  <a:schemeClr val="tx1"/>
                </a:solidFill>
              </a:rPr>
              <a:t>〉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21E4339C-F315-4B1F-9CD1-FE11BE082877}"/>
              </a:ext>
            </a:extLst>
          </p:cNvPr>
          <p:cNvSpPr/>
          <p:nvPr/>
        </p:nvSpPr>
        <p:spPr>
          <a:xfrm>
            <a:off x="5241187" y="5489164"/>
            <a:ext cx="1531088" cy="10762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送迎業務</a:t>
            </a:r>
            <a:endParaRPr kumimoji="1" lang="en-US" altLang="ja-JP" sz="1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福祉施設</a:t>
            </a:r>
            <a:r>
              <a:rPr kumimoji="1" lang="en-US" altLang="ja-JP" sz="12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)</a:t>
            </a: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週２～３日（朝、夕）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（</a:t>
            </a:r>
            <a:r>
              <a:rPr kumimoji="1" lang="en-US" altLang="ja-JP" sz="1200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回　１．５時間）</a:t>
            </a:r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〈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浜坂地域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〉</a:t>
            </a:r>
            <a:endParaRPr kumimoji="1" lang="en-US" altLang="ja-JP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170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297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AR P悠々ゴシック体E</vt:lpstr>
      <vt:lpstr>BIZ UDPゴシック</vt:lpstr>
      <vt:lpstr>HGP創英角ﾎﾟｯﾌﾟ体</vt:lpstr>
      <vt:lpstr>HG丸ｺﾞｼｯｸM-PRO</vt:lpstr>
      <vt:lpstr>HG創英角ﾎﾟｯﾌﾟ体</vt:lpstr>
      <vt:lpstr>ＭＳ Ｐゴシック</vt:lpstr>
      <vt:lpstr>UD デジタル 教科書体 N-B</vt:lpstr>
      <vt:lpstr>UD デジタル 教科書体 NK-B</vt:lpstr>
      <vt:lpstr>游ゴシック Medium</vt:lpstr>
      <vt:lpstr>Calibri</vt:lpstr>
      <vt:lpstr>Calibri Light</vt:lpstr>
      <vt:lpstr>Wingdings 2</vt:lpstr>
      <vt:lpstr>HDOfficeLightV0</vt:lpstr>
      <vt:lpstr>一緒に仕事をしませんか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勝 駒居</cp:lastModifiedBy>
  <cp:revision>83</cp:revision>
  <cp:lastPrinted>2021-02-17T02:16:03Z</cp:lastPrinted>
  <dcterms:created xsi:type="dcterms:W3CDTF">2019-06-14T04:07:45Z</dcterms:created>
  <dcterms:modified xsi:type="dcterms:W3CDTF">2021-02-17T02:16:43Z</dcterms:modified>
</cp:coreProperties>
</file>