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54" r:id="rId1"/>
  </p:sldMasterIdLst>
  <p:notesMasterIdLst>
    <p:notesMasterId r:id="rId3"/>
  </p:notesMasterIdLst>
  <p:sldIdLst>
    <p:sldId id="256" r:id="rId2"/>
  </p:sldIdLst>
  <p:sldSz cx="6858000" cy="9906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83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60"/>
  </p:normalViewPr>
  <p:slideViewPr>
    <p:cSldViewPr snapToGrid="0" showGuides="1">
      <p:cViewPr>
        <p:scale>
          <a:sx n="100" d="100"/>
          <a:sy n="100" d="100"/>
        </p:scale>
        <p:origin x="1254" y="-936"/>
      </p:cViewPr>
      <p:guideLst>
        <p:guide orient="horz" pos="3120"/>
        <p:guide pos="2183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19413" cy="495300"/>
          </a:xfrm>
          <a:prstGeom prst="rect">
            <a:avLst/>
          </a:prstGeom>
        </p:spPr>
        <p:txBody>
          <a:bodyPr vert="horz" lIns="91427" tIns="45714" rIns="91427" bIns="45714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427" tIns="45714" rIns="91427" bIns="45714" rtlCol="0"/>
          <a:lstStyle>
            <a:lvl1pPr algn="r">
              <a:defRPr sz="1200"/>
            </a:lvl1pPr>
          </a:lstStyle>
          <a:p>
            <a:fld id="{4D2B54F7-73D3-481D-9301-AA3AA30B9435}" type="datetimeFigureOut">
              <a:rPr kumimoji="1" lang="ja-JP" altLang="en-US" smtClean="0"/>
              <a:t>2021/2/17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1233488"/>
            <a:ext cx="230346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7" tIns="45714" rIns="91427" bIns="45714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102" y="4748213"/>
            <a:ext cx="5389563" cy="3884612"/>
          </a:xfrm>
          <a:prstGeom prst="rect">
            <a:avLst/>
          </a:prstGeom>
        </p:spPr>
        <p:txBody>
          <a:bodyPr vert="horz" lIns="91427" tIns="45714" rIns="91427" bIns="45714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2" y="9371013"/>
            <a:ext cx="2919413" cy="495300"/>
          </a:xfrm>
          <a:prstGeom prst="rect">
            <a:avLst/>
          </a:prstGeom>
        </p:spPr>
        <p:txBody>
          <a:bodyPr vert="horz" lIns="91427" tIns="45714" rIns="91427" bIns="45714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5300"/>
          </a:xfrm>
          <a:prstGeom prst="rect">
            <a:avLst/>
          </a:prstGeom>
        </p:spPr>
        <p:txBody>
          <a:bodyPr vert="horz" lIns="91427" tIns="45714" rIns="91427" bIns="45714" rtlCol="0" anchor="b"/>
          <a:lstStyle>
            <a:lvl1pPr algn="r">
              <a:defRPr sz="1200"/>
            </a:lvl1pPr>
          </a:lstStyle>
          <a:p>
            <a:fld id="{198E3D7E-FAB8-465F-8A88-73A1942A22E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21985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8E3D7E-FAB8-465F-8A88-73A1942A22E2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055041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57250" y="1624321"/>
            <a:ext cx="5143500" cy="3448756"/>
          </a:xfrm>
        </p:spPr>
        <p:txBody>
          <a:bodyPr anchor="b">
            <a:normAutofit/>
          </a:bodyPr>
          <a:lstStyle>
            <a:lvl1pPr algn="ctr">
              <a:defRPr sz="337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>
            <a:normAutofit/>
          </a:bodyPr>
          <a:lstStyle>
            <a:lvl1pPr marL="0" indent="0" algn="ctr">
              <a:buNone/>
              <a:defRPr sz="13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257175" indent="0" algn="ctr">
              <a:buNone/>
              <a:defRPr sz="1575"/>
            </a:lvl2pPr>
            <a:lvl3pPr marL="514350" indent="0" algn="ctr">
              <a:buNone/>
              <a:defRPr sz="1350"/>
            </a:lvl3pPr>
            <a:lvl4pPr marL="771525" indent="0" algn="ctr">
              <a:buNone/>
              <a:defRPr sz="1125"/>
            </a:lvl4pPr>
            <a:lvl5pPr marL="1028700" indent="0" algn="ctr">
              <a:buNone/>
              <a:defRPr sz="1125"/>
            </a:lvl5pPr>
            <a:lvl6pPr marL="1285875" indent="0" algn="ctr">
              <a:buNone/>
              <a:defRPr sz="1125"/>
            </a:lvl6pPr>
            <a:lvl7pPr marL="1543050" indent="0" algn="ctr">
              <a:buNone/>
              <a:defRPr sz="1125"/>
            </a:lvl7pPr>
            <a:lvl8pPr marL="1800225" indent="0" algn="ctr">
              <a:buNone/>
              <a:defRPr sz="1125"/>
            </a:lvl8pPr>
            <a:lvl9pPr marL="2057400" indent="0" algn="ctr">
              <a:buNone/>
              <a:defRPr sz="1125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CDF5B-F6CC-4BCF-B413-DAAC17A38615}" type="datetimeFigureOut">
              <a:rPr kumimoji="1" lang="ja-JP" altLang="en-US" smtClean="0"/>
              <a:t>2021/2/17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D2A57-3C00-4ECD-BE5B-2B026C7391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97884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CDF5B-F6CC-4BCF-B413-DAAC17A38615}" type="datetimeFigureOut">
              <a:rPr kumimoji="1" lang="ja-JP" altLang="en-US" smtClean="0"/>
              <a:t>2021/2/17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D2A57-3C00-4ECD-BE5B-2B026C7391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163597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6" y="52052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7" y="520523"/>
            <a:ext cx="4350544" cy="8394876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CDF5B-F6CC-4BCF-B413-DAAC17A38615}" type="datetimeFigureOut">
              <a:rPr kumimoji="1" lang="ja-JP" altLang="en-US" smtClean="0"/>
              <a:t>2021/2/17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D2A57-3C00-4ECD-BE5B-2B026C7391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9331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CDF5B-F6CC-4BCF-B413-DAAC17A38615}" type="datetimeFigureOut">
              <a:rPr kumimoji="1" lang="ja-JP" altLang="en-US" smtClean="0"/>
              <a:t>2021/2/17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D2A57-3C00-4ECD-BE5B-2B026C7391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123657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73500"/>
            <a:ext cx="5915025" cy="4118412"/>
          </a:xfrm>
        </p:spPr>
        <p:txBody>
          <a:bodyPr anchor="b">
            <a:normAutofit/>
          </a:bodyPr>
          <a:lstStyle>
            <a:lvl1pPr>
              <a:defRPr sz="3375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576026"/>
            <a:ext cx="5915025" cy="2166937"/>
          </a:xfrm>
        </p:spPr>
        <p:txBody>
          <a:bodyPr anchor="t">
            <a:normAutofit/>
          </a:bodyPr>
          <a:lstStyle>
            <a:lvl1pPr marL="0" indent="0">
              <a:buNone/>
              <a:defRPr sz="13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257175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2pPr>
            <a:lvl3pPr marL="5143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3pPr>
            <a:lvl4pPr marL="771525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4pPr>
            <a:lvl5pPr marL="1028700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5pPr>
            <a:lvl6pPr marL="1285875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6pPr>
            <a:lvl7pPr marL="1543050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7pPr>
            <a:lvl8pPr marL="1800225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8pPr>
            <a:lvl9pPr marL="2057400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CDF5B-F6CC-4BCF-B413-DAAC17A38615}" type="datetimeFigureOut">
              <a:rPr kumimoji="1" lang="ja-JP" altLang="en-US" smtClean="0"/>
              <a:t>2021/2/17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D2A57-3C00-4ECD-BE5B-2B026C7391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75043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5384" y="2641601"/>
            <a:ext cx="2914650" cy="628526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41601"/>
            <a:ext cx="2914650" cy="628526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CDF5B-F6CC-4BCF-B413-DAAC17A38615}" type="datetimeFigureOut">
              <a:rPr kumimoji="1" lang="ja-JP" altLang="en-US" smtClean="0"/>
              <a:t>2021/2/17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D2A57-3C00-4ECD-BE5B-2B026C7391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00517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5384" y="2429340"/>
            <a:ext cx="2900363" cy="1192676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384" y="3622017"/>
            <a:ext cx="2900363" cy="531631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9340"/>
            <a:ext cx="2914651" cy="1192675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22017"/>
            <a:ext cx="2914651" cy="531631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CDF5B-F6CC-4BCF-B413-DAAC17A38615}" type="datetimeFigureOut">
              <a:rPr kumimoji="1" lang="ja-JP" altLang="en-US" smtClean="0"/>
              <a:t>2021/2/17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D2A57-3C00-4ECD-BE5B-2B026C73916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68434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CDF5B-F6CC-4BCF-B413-DAAC17A38615}" type="datetimeFigureOut">
              <a:rPr kumimoji="1" lang="ja-JP" altLang="en-US" smtClean="0"/>
              <a:t>2021/2/17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D2A57-3C00-4ECD-BE5B-2B026C73916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3058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CDF5B-F6CC-4BCF-B413-DAAC17A38615}" type="datetimeFigureOut">
              <a:rPr kumimoji="1" lang="ja-JP" altLang="en-US" smtClean="0"/>
              <a:t>2021/2/17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D2A57-3C00-4ECD-BE5B-2B026C7391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957189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202" y="660401"/>
            <a:ext cx="2211705" cy="2311396"/>
          </a:xfrm>
        </p:spPr>
        <p:txBody>
          <a:bodyPr anchor="b">
            <a:normAutofit/>
          </a:bodyPr>
          <a:lstStyle>
            <a:lvl1pPr>
              <a:defRPr sz="18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4650" y="1430867"/>
            <a:ext cx="3471863" cy="7044267"/>
          </a:xfrm>
        </p:spPr>
        <p:txBody>
          <a:bodyPr/>
          <a:lstStyle>
            <a:lvl1pPr>
              <a:defRPr sz="1800"/>
            </a:lvl1pPr>
            <a:lvl2pPr>
              <a:defRPr sz="1575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202" y="2971799"/>
            <a:ext cx="2211705" cy="5503335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900"/>
            </a:lvl1pPr>
            <a:lvl2pPr marL="257175" indent="0">
              <a:buNone/>
              <a:defRPr sz="675"/>
            </a:lvl2pPr>
            <a:lvl3pPr marL="514350" indent="0">
              <a:buNone/>
              <a:defRPr sz="563"/>
            </a:lvl3pPr>
            <a:lvl4pPr marL="771525" indent="0">
              <a:buNone/>
              <a:defRPr sz="506"/>
            </a:lvl4pPr>
            <a:lvl5pPr marL="1028700" indent="0">
              <a:buNone/>
              <a:defRPr sz="506"/>
            </a:lvl5pPr>
            <a:lvl6pPr marL="1285875" indent="0">
              <a:buNone/>
              <a:defRPr sz="506"/>
            </a:lvl6pPr>
            <a:lvl7pPr marL="1543050" indent="0">
              <a:buNone/>
              <a:defRPr sz="506"/>
            </a:lvl7pPr>
            <a:lvl8pPr marL="1800225" indent="0">
              <a:buNone/>
              <a:defRPr sz="506"/>
            </a:lvl8pPr>
            <a:lvl9pPr marL="2057400" indent="0">
              <a:buNone/>
              <a:defRPr sz="506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CDF5B-F6CC-4BCF-B413-DAAC17A38615}" type="datetimeFigureOut">
              <a:rPr kumimoji="1" lang="ja-JP" altLang="en-US" smtClean="0"/>
              <a:t>2021/2/17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D2A57-3C00-4ECD-BE5B-2B026C7391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24346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202" y="660400"/>
            <a:ext cx="2211705" cy="2311400"/>
          </a:xfrm>
        </p:spPr>
        <p:txBody>
          <a:bodyPr anchor="b">
            <a:normAutofit/>
          </a:bodyPr>
          <a:lstStyle>
            <a:lvl1pPr>
              <a:defRPr sz="18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14650" y="1430867"/>
            <a:ext cx="3471863" cy="7044267"/>
          </a:xfrm>
        </p:spPr>
        <p:txBody>
          <a:bodyPr/>
          <a:lstStyle>
            <a:lvl1pPr marL="0" indent="0">
              <a:buNone/>
              <a:defRPr sz="1800"/>
            </a:lvl1pPr>
            <a:lvl2pPr marL="257175" indent="0">
              <a:buNone/>
              <a:defRPr sz="1575"/>
            </a:lvl2pPr>
            <a:lvl3pPr marL="514350" indent="0">
              <a:buNone/>
              <a:defRPr sz="1350"/>
            </a:lvl3pPr>
            <a:lvl4pPr marL="771525" indent="0">
              <a:buNone/>
              <a:defRPr sz="1125"/>
            </a:lvl4pPr>
            <a:lvl5pPr marL="1028700" indent="0">
              <a:buNone/>
              <a:defRPr sz="1125"/>
            </a:lvl5pPr>
            <a:lvl6pPr marL="1285875" indent="0">
              <a:buNone/>
              <a:defRPr sz="1125"/>
            </a:lvl6pPr>
            <a:lvl7pPr marL="1543050" indent="0">
              <a:buNone/>
              <a:defRPr sz="1125"/>
            </a:lvl7pPr>
            <a:lvl8pPr marL="1800225" indent="0">
              <a:buNone/>
              <a:defRPr sz="1125"/>
            </a:lvl8pPr>
            <a:lvl9pPr marL="2057400" indent="0">
              <a:buNone/>
              <a:defRPr sz="1125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202" y="2971800"/>
            <a:ext cx="2211705" cy="5503333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900"/>
            </a:lvl1pPr>
            <a:lvl2pPr marL="257175" indent="0">
              <a:buNone/>
              <a:defRPr sz="675"/>
            </a:lvl2pPr>
            <a:lvl3pPr marL="514350" indent="0">
              <a:buNone/>
              <a:defRPr sz="563"/>
            </a:lvl3pPr>
            <a:lvl4pPr marL="771525" indent="0">
              <a:buNone/>
              <a:defRPr sz="506"/>
            </a:lvl4pPr>
            <a:lvl5pPr marL="1028700" indent="0">
              <a:buNone/>
              <a:defRPr sz="506"/>
            </a:lvl5pPr>
            <a:lvl6pPr marL="1285875" indent="0">
              <a:buNone/>
              <a:defRPr sz="506"/>
            </a:lvl6pPr>
            <a:lvl7pPr marL="1543050" indent="0">
              <a:buNone/>
              <a:defRPr sz="506"/>
            </a:lvl7pPr>
            <a:lvl8pPr marL="1800225" indent="0">
              <a:buNone/>
              <a:defRPr sz="506"/>
            </a:lvl8pPr>
            <a:lvl9pPr marL="2057400" indent="0">
              <a:buNone/>
              <a:defRPr sz="506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CDF5B-F6CC-4BCF-B413-DAAC17A38615}" type="datetimeFigureOut">
              <a:rPr kumimoji="1" lang="ja-JP" altLang="en-US" smtClean="0"/>
              <a:t>2021/2/17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D2A57-3C00-4ECD-BE5B-2B026C7391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136208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5384" y="528320"/>
            <a:ext cx="5915025" cy="19147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5384" y="2641601"/>
            <a:ext cx="5915025" cy="628526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5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19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5D0CDF5B-F6CC-4BCF-B413-DAAC17A38615}" type="datetimeFigureOut">
              <a:rPr kumimoji="1" lang="ja-JP" altLang="en-US" smtClean="0"/>
              <a:t>2021/2/17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5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19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7359" y="9181395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1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3D2A57-3C00-4ECD-BE5B-2B026C7391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5743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55" r:id="rId1"/>
    <p:sldLayoutId id="2147484056" r:id="rId2"/>
    <p:sldLayoutId id="2147484057" r:id="rId3"/>
    <p:sldLayoutId id="2147484058" r:id="rId4"/>
    <p:sldLayoutId id="2147484059" r:id="rId5"/>
    <p:sldLayoutId id="2147484060" r:id="rId6"/>
    <p:sldLayoutId id="2147484061" r:id="rId7"/>
    <p:sldLayoutId id="2147484062" r:id="rId8"/>
    <p:sldLayoutId id="2147484063" r:id="rId9"/>
    <p:sldLayoutId id="2147484064" r:id="rId10"/>
    <p:sldLayoutId id="2147484065" r:id="rId11"/>
  </p:sldLayoutIdLst>
  <p:txStyles>
    <p:titleStyle>
      <a:lvl1pPr algn="l" defTabSz="514350" rtl="0" eaLnBrk="1" latinLnBrk="0" hangingPunct="1">
        <a:lnSpc>
          <a:spcPct val="90000"/>
        </a:lnSpc>
        <a:spcBef>
          <a:spcPct val="0"/>
        </a:spcBef>
        <a:buNone/>
        <a:defRPr kumimoji="1" sz="24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8588" indent="-128588" algn="l" defTabSz="514350" rtl="0" eaLnBrk="1" latinLnBrk="0" hangingPunct="1">
        <a:lnSpc>
          <a:spcPct val="90000"/>
        </a:lnSpc>
        <a:spcBef>
          <a:spcPts val="563"/>
        </a:spcBef>
        <a:buFont typeface="Wingdings 2" pitchFamily="18" charset="2"/>
        <a:buChar char=""/>
        <a:defRPr kumimoji="1" sz="1575" kern="1200">
          <a:solidFill>
            <a:schemeClr val="tx1"/>
          </a:solidFill>
          <a:latin typeface="+mn-lt"/>
          <a:ea typeface="+mn-ea"/>
          <a:cs typeface="+mn-cs"/>
        </a:defRPr>
      </a:lvl1pPr>
      <a:lvl2pPr marL="385763" indent="-128588" algn="l" defTabSz="514350" rtl="0" eaLnBrk="1" latinLnBrk="0" hangingPunct="1">
        <a:lnSpc>
          <a:spcPct val="90000"/>
        </a:lnSpc>
        <a:spcBef>
          <a:spcPts val="281"/>
        </a:spcBef>
        <a:buFont typeface="Wingdings 2" pitchFamily="18" charset="2"/>
        <a:buChar char="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42938" indent="-128588" algn="l" defTabSz="514350" rtl="0" eaLnBrk="1" latinLnBrk="0" hangingPunct="1">
        <a:lnSpc>
          <a:spcPct val="90000"/>
        </a:lnSpc>
        <a:spcBef>
          <a:spcPts val="281"/>
        </a:spcBef>
        <a:buFont typeface="Wingdings 2" pitchFamily="18" charset="2"/>
        <a:buChar char=""/>
        <a:defRPr kumimoji="1"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900113" indent="-128588" algn="l" defTabSz="514350" rtl="0" eaLnBrk="1" latinLnBrk="0" hangingPunct="1">
        <a:lnSpc>
          <a:spcPct val="90000"/>
        </a:lnSpc>
        <a:spcBef>
          <a:spcPts val="281"/>
        </a:spcBef>
        <a:buFont typeface="Wingdings 2" pitchFamily="18" charset="2"/>
        <a:buChar char="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157288" indent="-128588" algn="l" defTabSz="514350" rtl="0" eaLnBrk="1" latinLnBrk="0" hangingPunct="1">
        <a:lnSpc>
          <a:spcPct val="90000"/>
        </a:lnSpc>
        <a:spcBef>
          <a:spcPts val="281"/>
        </a:spcBef>
        <a:buFont typeface="Wingdings 2" pitchFamily="18" charset="2"/>
        <a:buChar char="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414463" indent="-128588" algn="l" defTabSz="514350" rtl="0" eaLnBrk="1" latinLnBrk="0" hangingPunct="1">
        <a:spcBef>
          <a:spcPct val="20000"/>
        </a:spcBef>
        <a:buFont typeface="Wingdings 2" pitchFamily="18" charset="2"/>
        <a:buChar char="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638" indent="-128588" algn="l" defTabSz="514350" rtl="0" eaLnBrk="1" latinLnBrk="0" hangingPunct="1">
        <a:spcBef>
          <a:spcPct val="20000"/>
        </a:spcBef>
        <a:buFont typeface="Wingdings 2" pitchFamily="18" charset="2"/>
        <a:buChar char="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813" indent="-128588" algn="l" defTabSz="514350" rtl="0" eaLnBrk="1" latinLnBrk="0" hangingPunct="1">
        <a:spcBef>
          <a:spcPct val="20000"/>
        </a:spcBef>
        <a:buFont typeface="Wingdings 2" pitchFamily="18" charset="2"/>
        <a:buChar char="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5988" indent="-128588" algn="l" defTabSz="514350" rtl="0" eaLnBrk="1" latinLnBrk="0" hangingPunct="1">
        <a:spcBef>
          <a:spcPct val="20000"/>
        </a:spcBef>
        <a:buFont typeface="Wingdings 2" pitchFamily="18" charset="2"/>
        <a:buChar char="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>
                <a:lumMod val="0"/>
                <a:lumOff val="100000"/>
              </a:schemeClr>
            </a:gs>
            <a:gs pos="73000">
              <a:schemeClr val="accent6">
                <a:lumMod val="0"/>
                <a:lumOff val="100000"/>
              </a:schemeClr>
            </a:gs>
            <a:gs pos="100000">
              <a:schemeClr val="accent6">
                <a:lumMod val="10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44E28C05-8E57-4708-AF5C-5B5CF017D1C1}"/>
              </a:ext>
            </a:extLst>
          </p:cNvPr>
          <p:cNvSpPr/>
          <p:nvPr/>
        </p:nvSpPr>
        <p:spPr>
          <a:xfrm>
            <a:off x="35940" y="4994320"/>
            <a:ext cx="6760730" cy="170646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角丸四角形 9"/>
          <p:cNvSpPr/>
          <p:nvPr/>
        </p:nvSpPr>
        <p:spPr>
          <a:xfrm>
            <a:off x="299121" y="6829137"/>
            <a:ext cx="4432900" cy="1394780"/>
          </a:xfrm>
          <a:prstGeom prst="roundRect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kumimoji="1" lang="en-US" altLang="ja-JP" dirty="0">
              <a:solidFill>
                <a:schemeClr val="tx1"/>
              </a:solidFill>
            </a:endParaRPr>
          </a:p>
          <a:p>
            <a:r>
              <a:rPr kumimoji="1" lang="ja-JP" altLang="en-US" sz="14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シルバーなら働き方いろいろ・・・</a:t>
            </a:r>
            <a:endParaRPr kumimoji="1" lang="en-US" altLang="ja-JP" sz="14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4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　　　　　　　</a:t>
            </a:r>
            <a:r>
              <a:rPr kumimoji="1" lang="ja-JP" altLang="en-US" sz="14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見つけましょう　あなたの働き方！</a:t>
            </a:r>
            <a:endParaRPr kumimoji="1" lang="en-US" altLang="ja-JP" sz="14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/>
            <a:r>
              <a:rPr lang="ja-JP" altLang="en-US" sz="14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「１週間に</a:t>
            </a:r>
            <a:r>
              <a:rPr lang="en-US" altLang="ja-JP" sz="14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2</a:t>
            </a:r>
            <a:r>
              <a:rPr lang="ja-JP" altLang="en-US" sz="14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～</a:t>
            </a:r>
            <a:r>
              <a:rPr lang="en-US" altLang="ja-JP" sz="14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3</a:t>
            </a:r>
            <a:r>
              <a:rPr lang="ja-JP" altLang="en-US" sz="14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日、</a:t>
            </a:r>
            <a:r>
              <a:rPr lang="en-US" altLang="ja-JP" sz="14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2</a:t>
            </a:r>
            <a:r>
              <a:rPr lang="ja-JP" altLang="en-US" sz="14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時間程度なら余裕」</a:t>
            </a:r>
            <a:endParaRPr lang="en-US" altLang="ja-JP" sz="14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14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　　　　　　　　　　　　　　　　　　そんな方大歓迎❢</a:t>
            </a:r>
            <a:endParaRPr kumimoji="1" lang="en-US" altLang="ja-JP" sz="14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/>
            <a:r>
              <a:rPr lang="en-US" altLang="ja-JP" sz="14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‟</a:t>
            </a:r>
            <a:r>
              <a:rPr lang="ja-JP" altLang="en-US" sz="14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あなたの希望　聞かせてください</a:t>
            </a:r>
            <a:r>
              <a:rPr lang="en-US" altLang="ja-JP" sz="14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"</a:t>
            </a:r>
          </a:p>
          <a:p>
            <a:pPr algn="ctr"/>
            <a:endParaRPr lang="en-US" altLang="ja-JP" sz="14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4" name="タイトル 3"/>
          <p:cNvSpPr>
            <a:spLocks noGrp="1"/>
          </p:cNvSpPr>
          <p:nvPr>
            <p:ph type="title"/>
          </p:nvPr>
        </p:nvSpPr>
        <p:spPr>
          <a:xfrm>
            <a:off x="35940" y="67685"/>
            <a:ext cx="6822059" cy="881689"/>
          </a:xfrm>
        </p:spPr>
        <p:txBody>
          <a:bodyPr>
            <a:noAutofit/>
          </a:bodyPr>
          <a:lstStyle/>
          <a:p>
            <a:pPr algn="ctr"/>
            <a:r>
              <a:rPr lang="ja-JP" altLang="en-US" sz="40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一緒に仕事をしません</a:t>
            </a:r>
            <a:r>
              <a:rPr kumimoji="1" lang="ja-JP" altLang="en-US" sz="40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か</a:t>
            </a: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533853" y="2511484"/>
            <a:ext cx="59318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/>
              <a:t>お気軽に</a:t>
            </a:r>
            <a:r>
              <a:rPr kumimoji="1" lang="ja-JP" altLang="en-US" sz="3200" dirty="0"/>
              <a:t>入会説明会</a:t>
            </a:r>
            <a:r>
              <a:rPr kumimoji="1" lang="ja-JP" altLang="en-US" sz="2400" dirty="0"/>
              <a:t>にお越しください</a:t>
            </a:r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6946" y="985853"/>
            <a:ext cx="1781311" cy="1629900"/>
          </a:xfrm>
          <a:prstGeom prst="rect">
            <a:avLst/>
          </a:prstGeom>
        </p:spPr>
      </p:pic>
      <p:sp>
        <p:nvSpPr>
          <p:cNvPr id="5" name="円形吹き出し 4"/>
          <p:cNvSpPr/>
          <p:nvPr/>
        </p:nvSpPr>
        <p:spPr>
          <a:xfrm>
            <a:off x="2373405" y="900072"/>
            <a:ext cx="4260819" cy="1402679"/>
          </a:xfrm>
          <a:prstGeom prst="wedgeEllipseCallout">
            <a:avLst>
              <a:gd name="adj1" fmla="val -56083"/>
              <a:gd name="adj2" fmla="val 17911"/>
            </a:avLst>
          </a:prstGeom>
          <a:solidFill>
            <a:schemeClr val="accent4">
              <a:lumMod val="20000"/>
              <a:lumOff val="80000"/>
            </a:schemeClr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2000" dirty="0">
                <a:solidFill>
                  <a:schemeClr val="tx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見つけませんか　</a:t>
            </a:r>
            <a:endParaRPr lang="en-US" altLang="ja-JP" sz="2000" dirty="0">
              <a:solidFill>
                <a:schemeClr val="tx1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algn="r"/>
            <a:r>
              <a:rPr lang="ja-JP" altLang="en-US" sz="2000" dirty="0">
                <a:solidFill>
                  <a:schemeClr val="tx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新たな生きがい</a:t>
            </a:r>
            <a:endParaRPr lang="en-US" altLang="ja-JP" sz="2000" dirty="0">
              <a:solidFill>
                <a:schemeClr val="tx1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algn="ctr"/>
            <a:endParaRPr kumimoji="1" lang="en-US" altLang="ja-JP" sz="1000" dirty="0">
              <a:solidFill>
                <a:schemeClr val="tx1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algn="ctr"/>
            <a:r>
              <a:rPr lang="ja-JP" altLang="en-US" sz="1600" dirty="0">
                <a:solidFill>
                  <a:schemeClr val="tx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７０歳は　まだまだ現役</a:t>
            </a:r>
            <a:r>
              <a:rPr lang="en-US" altLang="ja-JP" sz="1600" dirty="0">
                <a:solidFill>
                  <a:schemeClr val="tx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‼</a:t>
            </a:r>
            <a:endParaRPr kumimoji="1" lang="ja-JP" altLang="en-US" sz="1600" dirty="0">
              <a:solidFill>
                <a:schemeClr val="tx1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554228" y="3077569"/>
            <a:ext cx="5868499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ja-JP" altLang="en-US" sz="1400" b="1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６０歳以上</a:t>
            </a:r>
            <a:r>
              <a:rPr kumimoji="1" lang="ja-JP" altLang="en-US" sz="1400" b="1" dirty="0">
                <a:latin typeface="AR P悠々ゴシック体E" panose="020B0600010101010101" pitchFamily="50" charset="-128"/>
                <a:ea typeface="AR P悠々ゴシック体E" panose="020B0600010101010101" pitchFamily="50" charset="-128"/>
              </a:rPr>
              <a:t>の健康で働く意欲のある方なら、どなたでも会員になることができます。</a:t>
            </a: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808700" y="8626972"/>
            <a:ext cx="5681887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　公益社団法人美方郡広域シルバー人材センター</a:t>
            </a:r>
            <a:endParaRPr kumimoji="1" lang="en-US" altLang="ja-JP" dirty="0"/>
          </a:p>
          <a:p>
            <a:r>
              <a:rPr lang="ja-JP" altLang="en-US" dirty="0"/>
              <a:t>　　</a:t>
            </a:r>
            <a:r>
              <a:rPr kumimoji="1" lang="ja-JP" altLang="en-US" sz="1600" dirty="0"/>
              <a:t>〒</a:t>
            </a:r>
            <a:r>
              <a:rPr kumimoji="1" lang="en-US" altLang="ja-JP" sz="1600" dirty="0"/>
              <a:t>669-6821</a:t>
            </a:r>
            <a:r>
              <a:rPr kumimoji="1" lang="ja-JP" altLang="en-US" sz="1600" dirty="0"/>
              <a:t>　美方郡新温泉町湯９０４番地の３</a:t>
            </a:r>
            <a:endParaRPr lang="en-US" altLang="ja-JP" sz="1600" dirty="0"/>
          </a:p>
          <a:p>
            <a:r>
              <a:rPr lang="ja-JP" altLang="en-US" dirty="0"/>
              <a:t>　　　　　　　　</a:t>
            </a:r>
            <a:r>
              <a:rPr lang="ja-JP" altLang="en-US" sz="1400" dirty="0"/>
              <a:t>ＴＥＬ</a:t>
            </a:r>
            <a:r>
              <a:rPr lang="ja-JP" altLang="en-US" dirty="0"/>
              <a:t>　</a:t>
            </a:r>
            <a:r>
              <a:rPr lang="ja-JP" altLang="en-US" sz="1600" dirty="0"/>
              <a:t>０７９６－９９－２８２８</a:t>
            </a:r>
            <a:endParaRPr lang="en-US" altLang="ja-JP" sz="1600" dirty="0"/>
          </a:p>
          <a:p>
            <a:r>
              <a:rPr lang="ja-JP" altLang="en-US" sz="1400" dirty="0"/>
              <a:t>　　　　ホームページ　</a:t>
            </a:r>
            <a:r>
              <a:rPr lang="en-US" altLang="ja-JP" sz="1400" dirty="0"/>
              <a:t>http://www.mikata-silver.or.jp/</a:t>
            </a:r>
          </a:p>
          <a:p>
            <a:endParaRPr kumimoji="1" lang="ja-JP" altLang="en-US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606946" y="8310289"/>
            <a:ext cx="23081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入会のお問合せは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465682" y="3765430"/>
            <a:ext cx="585834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/>
              <a:t>　　２ 月２４日（水）　午前９時３０分より</a:t>
            </a:r>
            <a:endParaRPr kumimoji="1" lang="en-US" altLang="ja-JP" sz="2400" dirty="0"/>
          </a:p>
          <a:p>
            <a:r>
              <a:rPr kumimoji="1" lang="ja-JP" altLang="en-US" sz="1600" dirty="0"/>
              <a:t>　</a:t>
            </a:r>
            <a:r>
              <a:rPr lang="ja-JP" altLang="en-US" sz="1600" dirty="0"/>
              <a:t>　　　　　　</a:t>
            </a:r>
            <a:r>
              <a:rPr lang="ja-JP" altLang="en-US" sz="1600" b="1" dirty="0"/>
              <a:t>会場▶美方郡広域シルバー人材センター　</a:t>
            </a:r>
            <a:endParaRPr lang="en-US" altLang="ja-JP" sz="1600" b="1" dirty="0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334830" y="5064239"/>
            <a:ext cx="23058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現在募集中のお仕事</a:t>
            </a:r>
          </a:p>
        </p:txBody>
      </p:sp>
      <p:sp>
        <p:nvSpPr>
          <p:cNvPr id="19" name="角丸四角形 18"/>
          <p:cNvSpPr/>
          <p:nvPr/>
        </p:nvSpPr>
        <p:spPr>
          <a:xfrm>
            <a:off x="61330" y="5489165"/>
            <a:ext cx="1651752" cy="1076291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200" dirty="0">
                <a:solidFill>
                  <a:schemeClr val="tx1"/>
                </a:solidFill>
              </a:rPr>
              <a:t>　</a:t>
            </a:r>
            <a:r>
              <a:rPr lang="ja-JP" altLang="en-US" sz="1400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掃除業務</a:t>
            </a:r>
            <a:endParaRPr lang="en-US" altLang="ja-JP" sz="1400" dirty="0">
              <a:solidFill>
                <a:schemeClr val="tx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ctr"/>
            <a:r>
              <a:rPr lang="en-US" altLang="ja-JP" sz="1200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(</a:t>
            </a:r>
            <a:r>
              <a:rPr lang="ja-JP" altLang="en-US" sz="1200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公共施設</a:t>
            </a:r>
            <a:r>
              <a:rPr lang="en-US" altLang="ja-JP" sz="1200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)</a:t>
            </a:r>
          </a:p>
          <a:p>
            <a:pPr algn="ctr"/>
            <a:r>
              <a:rPr lang="ja-JP" altLang="en-US" sz="1200" dirty="0">
                <a:solidFill>
                  <a:schemeClr val="tx1"/>
                </a:solidFill>
              </a:rPr>
              <a:t>週２～３日（朝、夕）</a:t>
            </a:r>
            <a:endParaRPr lang="en-US" altLang="ja-JP" sz="1200" dirty="0">
              <a:solidFill>
                <a:schemeClr val="tx1"/>
              </a:solidFill>
            </a:endParaRPr>
          </a:p>
          <a:p>
            <a:pPr algn="ctr"/>
            <a:r>
              <a:rPr lang="ja-JP" altLang="en-US" sz="1200" dirty="0">
                <a:solidFill>
                  <a:schemeClr val="tx1"/>
                </a:solidFill>
              </a:rPr>
              <a:t>（１回２時間程度）</a:t>
            </a:r>
            <a:endParaRPr lang="en-US" altLang="ja-JP" sz="1200" dirty="0">
              <a:solidFill>
                <a:schemeClr val="tx1"/>
              </a:solidFill>
            </a:endParaRPr>
          </a:p>
          <a:p>
            <a:pPr algn="ctr"/>
            <a:r>
              <a:rPr lang="en-US" altLang="ja-JP" sz="1200" dirty="0">
                <a:solidFill>
                  <a:schemeClr val="tx1"/>
                </a:solidFill>
              </a:rPr>
              <a:t>〈</a:t>
            </a:r>
            <a:r>
              <a:rPr lang="ja-JP" altLang="en-US" sz="1200" dirty="0">
                <a:solidFill>
                  <a:schemeClr val="tx1"/>
                </a:solidFill>
              </a:rPr>
              <a:t>温泉地域</a:t>
            </a:r>
            <a:r>
              <a:rPr lang="en-US" altLang="ja-JP" sz="1200" dirty="0">
                <a:solidFill>
                  <a:schemeClr val="tx1"/>
                </a:solidFill>
              </a:rPr>
              <a:t>〉</a:t>
            </a:r>
          </a:p>
        </p:txBody>
      </p:sp>
      <p:sp>
        <p:nvSpPr>
          <p:cNvPr id="20" name="角丸四角形 19"/>
          <p:cNvSpPr/>
          <p:nvPr/>
        </p:nvSpPr>
        <p:spPr>
          <a:xfrm>
            <a:off x="1734186" y="5489165"/>
            <a:ext cx="1834145" cy="1076291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200" dirty="0">
                <a:solidFill>
                  <a:schemeClr val="tx1"/>
                </a:solidFill>
              </a:rPr>
              <a:t>　</a:t>
            </a:r>
            <a:r>
              <a:rPr lang="ja-JP" altLang="en-US" sz="1400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掃除業務</a:t>
            </a:r>
            <a:endParaRPr lang="en-US" altLang="ja-JP" sz="1400" dirty="0">
              <a:solidFill>
                <a:schemeClr val="tx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ctr"/>
            <a:r>
              <a:rPr lang="en-US" altLang="ja-JP" sz="1200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(</a:t>
            </a:r>
            <a:r>
              <a:rPr lang="ja-JP" altLang="en-US" sz="1200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公共、福祉施設</a:t>
            </a:r>
            <a:r>
              <a:rPr lang="en-US" altLang="ja-JP" sz="1200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)</a:t>
            </a:r>
          </a:p>
          <a:p>
            <a:pPr algn="ctr"/>
            <a:r>
              <a:rPr lang="ja-JP" altLang="en-US" sz="1200" dirty="0">
                <a:solidFill>
                  <a:schemeClr val="tx1"/>
                </a:solidFill>
              </a:rPr>
              <a:t>週２～３回</a:t>
            </a:r>
            <a:endParaRPr lang="en-US" altLang="ja-JP" sz="1200" dirty="0">
              <a:solidFill>
                <a:schemeClr val="tx1"/>
              </a:solidFill>
            </a:endParaRPr>
          </a:p>
          <a:p>
            <a:pPr algn="ctr"/>
            <a:r>
              <a:rPr lang="ja-JP" altLang="en-US" sz="1200" dirty="0">
                <a:solidFill>
                  <a:schemeClr val="tx1"/>
                </a:solidFill>
              </a:rPr>
              <a:t>（１回３時間）</a:t>
            </a:r>
            <a:endParaRPr lang="en-US" altLang="ja-JP" sz="1200" dirty="0">
              <a:solidFill>
                <a:schemeClr val="tx1"/>
              </a:solidFill>
            </a:endParaRPr>
          </a:p>
          <a:p>
            <a:pPr algn="ctr"/>
            <a:r>
              <a:rPr lang="en-US" altLang="ja-JP" sz="1200" dirty="0">
                <a:solidFill>
                  <a:schemeClr val="tx1"/>
                </a:solidFill>
              </a:rPr>
              <a:t>〈</a:t>
            </a:r>
            <a:r>
              <a:rPr lang="ja-JP" altLang="en-US" sz="1200" dirty="0">
                <a:solidFill>
                  <a:schemeClr val="tx1"/>
                </a:solidFill>
              </a:rPr>
              <a:t>村岡地域</a:t>
            </a:r>
            <a:r>
              <a:rPr lang="en-US" altLang="ja-JP" sz="1200" dirty="0">
                <a:solidFill>
                  <a:schemeClr val="tx1"/>
                </a:solidFill>
              </a:rPr>
              <a:t>〉</a:t>
            </a:r>
          </a:p>
        </p:txBody>
      </p:sp>
      <p:sp>
        <p:nvSpPr>
          <p:cNvPr id="12" name="爆発: 14 pt 11">
            <a:extLst>
              <a:ext uri="{FF2B5EF4-FFF2-40B4-BE49-F238E27FC236}">
                <a16:creationId xmlns:a16="http://schemas.microsoft.com/office/drawing/2014/main" id="{2E91BE82-4E5F-42A4-948C-FB37071CE4F4}"/>
              </a:ext>
            </a:extLst>
          </p:cNvPr>
          <p:cNvSpPr/>
          <p:nvPr/>
        </p:nvSpPr>
        <p:spPr>
          <a:xfrm rot="1702282">
            <a:off x="4799341" y="6783392"/>
            <a:ext cx="1963397" cy="1740127"/>
          </a:xfrm>
          <a:prstGeom prst="irregularSeal2">
            <a:avLst/>
          </a:prstGeom>
          <a:solidFill>
            <a:schemeClr val="accent1">
              <a:lumMod val="20000"/>
              <a:lumOff val="80000"/>
            </a:schemeClr>
          </a:solidFill>
          <a:ln w="6350"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DB675CC2-A153-43AB-8F39-C42AB9C44238}"/>
              </a:ext>
            </a:extLst>
          </p:cNvPr>
          <p:cNvSpPr txBox="1"/>
          <p:nvPr/>
        </p:nvSpPr>
        <p:spPr>
          <a:xfrm>
            <a:off x="4948761" y="7410450"/>
            <a:ext cx="13400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女性の方</a:t>
            </a:r>
            <a:endParaRPr kumimoji="1" lang="en-US" altLang="ja-JP" sz="14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r>
              <a:rPr kumimoji="1" lang="ja-JP" altLang="en-US" sz="14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　　　大歓迎　　</a:t>
            </a: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1DFD8972-1F70-4C75-8A4E-F331DFA8E508}"/>
              </a:ext>
            </a:extLst>
          </p:cNvPr>
          <p:cNvSpPr txBox="1"/>
          <p:nvPr/>
        </p:nvSpPr>
        <p:spPr>
          <a:xfrm>
            <a:off x="2586047" y="4275485"/>
            <a:ext cx="49624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 dirty="0"/>
              <a:t>　</a:t>
            </a:r>
            <a:r>
              <a:rPr kumimoji="1" lang="ja-JP" altLang="en-US" sz="2800" dirty="0"/>
              <a:t>☞</a:t>
            </a: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D98661FC-030C-4202-948B-6E18C2CE68C7}"/>
              </a:ext>
            </a:extLst>
          </p:cNvPr>
          <p:cNvSpPr txBox="1"/>
          <p:nvPr/>
        </p:nvSpPr>
        <p:spPr>
          <a:xfrm>
            <a:off x="1252639" y="4474219"/>
            <a:ext cx="13138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まずは</a:t>
            </a:r>
            <a:endParaRPr kumimoji="1" lang="en-US" altLang="ja-JP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お電話ください</a:t>
            </a: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624F0FB5-4B2D-492E-A011-3C8CE0972118}"/>
              </a:ext>
            </a:extLst>
          </p:cNvPr>
          <p:cNvSpPr txBox="1"/>
          <p:nvPr/>
        </p:nvSpPr>
        <p:spPr>
          <a:xfrm>
            <a:off x="3101882" y="4538615"/>
            <a:ext cx="18468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☎</a:t>
            </a:r>
            <a:r>
              <a:rPr kumimoji="1" lang="en-US" altLang="ja-JP" dirty="0"/>
              <a:t>0796-99-2828</a:t>
            </a:r>
            <a:endParaRPr kumimoji="1" lang="ja-JP" altLang="en-US" dirty="0"/>
          </a:p>
        </p:txBody>
      </p:sp>
      <p:sp>
        <p:nvSpPr>
          <p:cNvPr id="22" name="角丸四角形 19">
            <a:extLst>
              <a:ext uri="{FF2B5EF4-FFF2-40B4-BE49-F238E27FC236}">
                <a16:creationId xmlns:a16="http://schemas.microsoft.com/office/drawing/2014/main" id="{467DC1AE-44E1-4C20-8DA4-296243E7DC5A}"/>
              </a:ext>
            </a:extLst>
          </p:cNvPr>
          <p:cNvSpPr/>
          <p:nvPr/>
        </p:nvSpPr>
        <p:spPr>
          <a:xfrm>
            <a:off x="3568331" y="5489165"/>
            <a:ext cx="1648461" cy="1077433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200" dirty="0">
                <a:solidFill>
                  <a:schemeClr val="tx1"/>
                </a:solidFill>
              </a:rPr>
              <a:t>　</a:t>
            </a:r>
            <a:r>
              <a:rPr lang="ja-JP" altLang="en-US" sz="1400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洗濯業務</a:t>
            </a:r>
            <a:endParaRPr lang="en-US" altLang="ja-JP" sz="1400" dirty="0">
              <a:solidFill>
                <a:schemeClr val="tx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ctr"/>
            <a:r>
              <a:rPr lang="en-US" altLang="ja-JP" sz="1200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(</a:t>
            </a:r>
            <a:r>
              <a:rPr lang="ja-JP" altLang="en-US" sz="1200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福祉施設</a:t>
            </a:r>
            <a:r>
              <a:rPr lang="en-US" altLang="ja-JP" sz="1200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)</a:t>
            </a:r>
          </a:p>
          <a:p>
            <a:pPr algn="ctr"/>
            <a:r>
              <a:rPr lang="ja-JP" altLang="en-US" sz="1200" dirty="0">
                <a:solidFill>
                  <a:schemeClr val="tx1"/>
                </a:solidFill>
              </a:rPr>
              <a:t>週２～３回</a:t>
            </a:r>
            <a:endParaRPr lang="en-US" altLang="ja-JP" sz="1200" dirty="0">
              <a:solidFill>
                <a:schemeClr val="tx1"/>
              </a:solidFill>
            </a:endParaRPr>
          </a:p>
          <a:p>
            <a:pPr algn="ctr"/>
            <a:r>
              <a:rPr lang="ja-JP" altLang="en-US" sz="1200" dirty="0">
                <a:solidFill>
                  <a:schemeClr val="tx1"/>
                </a:solidFill>
              </a:rPr>
              <a:t>（１回３．５時間）</a:t>
            </a:r>
            <a:endParaRPr lang="en-US" altLang="ja-JP" sz="1200" dirty="0">
              <a:solidFill>
                <a:schemeClr val="tx1"/>
              </a:solidFill>
            </a:endParaRPr>
          </a:p>
          <a:p>
            <a:pPr algn="ctr"/>
            <a:r>
              <a:rPr lang="en-US" altLang="ja-JP" sz="1200" dirty="0">
                <a:solidFill>
                  <a:schemeClr val="tx1"/>
                </a:solidFill>
              </a:rPr>
              <a:t>〈</a:t>
            </a:r>
            <a:r>
              <a:rPr lang="ja-JP" altLang="en-US" sz="1200" dirty="0">
                <a:solidFill>
                  <a:schemeClr val="tx1"/>
                </a:solidFill>
              </a:rPr>
              <a:t>村岡地域</a:t>
            </a:r>
            <a:r>
              <a:rPr lang="en-US" altLang="ja-JP" sz="1200" dirty="0">
                <a:solidFill>
                  <a:schemeClr val="tx1"/>
                </a:solidFill>
              </a:rPr>
              <a:t>〉</a:t>
            </a:r>
          </a:p>
        </p:txBody>
      </p:sp>
      <p:sp>
        <p:nvSpPr>
          <p:cNvPr id="17" name="四角形: 角を丸くする 16">
            <a:extLst>
              <a:ext uri="{FF2B5EF4-FFF2-40B4-BE49-F238E27FC236}">
                <a16:creationId xmlns:a16="http://schemas.microsoft.com/office/drawing/2014/main" id="{21E4339C-F315-4B1F-9CD1-FE11BE082877}"/>
              </a:ext>
            </a:extLst>
          </p:cNvPr>
          <p:cNvSpPr/>
          <p:nvPr/>
        </p:nvSpPr>
        <p:spPr>
          <a:xfrm>
            <a:off x="5241187" y="5489164"/>
            <a:ext cx="1531088" cy="1076291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送迎業務</a:t>
            </a:r>
            <a:endParaRPr kumimoji="1" lang="en-US" altLang="ja-JP" sz="1400" dirty="0">
              <a:solidFill>
                <a:schemeClr val="tx1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pPr algn="ctr"/>
            <a:r>
              <a:rPr kumimoji="1" lang="en-US" altLang="ja-JP" sz="1200" dirty="0">
                <a:solidFill>
                  <a:schemeClr val="tx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(</a:t>
            </a:r>
            <a:r>
              <a:rPr kumimoji="1" lang="ja-JP" altLang="en-US" sz="1200" dirty="0">
                <a:solidFill>
                  <a:schemeClr val="tx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福祉施設</a:t>
            </a:r>
            <a:r>
              <a:rPr kumimoji="1" lang="en-US" altLang="ja-JP" sz="1200" dirty="0">
                <a:solidFill>
                  <a:schemeClr val="tx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)</a:t>
            </a:r>
          </a:p>
          <a:p>
            <a:pPr algn="ctr"/>
            <a:r>
              <a:rPr lang="ja-JP" altLang="en-US" sz="1200" dirty="0">
                <a:solidFill>
                  <a:schemeClr val="tx1"/>
                </a:solidFill>
                <a:latin typeface="+mn-ea"/>
              </a:rPr>
              <a:t>週２～３日（朝、夕）</a:t>
            </a:r>
            <a:endParaRPr lang="en-US" altLang="ja-JP" sz="1200" dirty="0">
              <a:solidFill>
                <a:schemeClr val="tx1"/>
              </a:solidFill>
              <a:latin typeface="+mn-ea"/>
            </a:endParaRPr>
          </a:p>
          <a:p>
            <a:pPr algn="ctr"/>
            <a:r>
              <a:rPr kumimoji="1" lang="ja-JP" altLang="en-US" sz="1200" dirty="0">
                <a:solidFill>
                  <a:schemeClr val="tx1"/>
                </a:solidFill>
                <a:latin typeface="+mn-ea"/>
              </a:rPr>
              <a:t>（</a:t>
            </a:r>
            <a:r>
              <a:rPr kumimoji="1" lang="en-US" altLang="ja-JP" sz="1200" dirty="0">
                <a:solidFill>
                  <a:schemeClr val="tx1"/>
                </a:solidFill>
                <a:latin typeface="+mn-ea"/>
              </a:rPr>
              <a:t>1</a:t>
            </a:r>
            <a:r>
              <a:rPr kumimoji="1" lang="ja-JP" altLang="en-US" sz="1200" dirty="0">
                <a:solidFill>
                  <a:schemeClr val="tx1"/>
                </a:solidFill>
                <a:latin typeface="+mn-ea"/>
              </a:rPr>
              <a:t>回　１．５時間）</a:t>
            </a:r>
            <a:endParaRPr kumimoji="1" lang="en-US" altLang="ja-JP" sz="1200" dirty="0">
              <a:solidFill>
                <a:schemeClr val="tx1"/>
              </a:solidFill>
              <a:latin typeface="+mn-ea"/>
            </a:endParaRPr>
          </a:p>
          <a:p>
            <a:pPr algn="ctr"/>
            <a:r>
              <a:rPr lang="en-US" altLang="ja-JP" sz="1200" dirty="0">
                <a:solidFill>
                  <a:schemeClr val="tx1"/>
                </a:solidFill>
                <a:latin typeface="+mn-ea"/>
              </a:rPr>
              <a:t>〈</a:t>
            </a:r>
            <a:r>
              <a:rPr lang="ja-JP" altLang="en-US" sz="1200" dirty="0">
                <a:solidFill>
                  <a:schemeClr val="tx1"/>
                </a:solidFill>
                <a:latin typeface="+mn-ea"/>
              </a:rPr>
              <a:t>浜坂地域</a:t>
            </a:r>
            <a:r>
              <a:rPr lang="en-US" altLang="ja-JP" sz="1200" dirty="0">
                <a:solidFill>
                  <a:schemeClr val="tx1"/>
                </a:solidFill>
                <a:latin typeface="+mn-ea"/>
              </a:rPr>
              <a:t>〉</a:t>
            </a:r>
            <a:endParaRPr kumimoji="1" lang="en-US" altLang="ja-JP" sz="1200" dirty="0">
              <a:solidFill>
                <a:schemeClr val="tx1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4217083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theme/theme1.xml><?xml version="1.0" encoding="utf-8"?>
<a:theme xmlns:a="http://schemas.openxmlformats.org/drawingml/2006/main" name="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505</TotalTime>
  <Words>297</Words>
  <Application>Microsoft Office PowerPoint</Application>
  <PresentationFormat>A4 210 x 297 mm</PresentationFormat>
  <Paragraphs>48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4" baseType="lpstr">
      <vt:lpstr>AR P悠々ゴシック体E</vt:lpstr>
      <vt:lpstr>BIZ UDPゴシック</vt:lpstr>
      <vt:lpstr>HGP創英角ﾎﾟｯﾌﾟ体</vt:lpstr>
      <vt:lpstr>HG丸ｺﾞｼｯｸM-PRO</vt:lpstr>
      <vt:lpstr>HG創英角ﾎﾟｯﾌﾟ体</vt:lpstr>
      <vt:lpstr>ＭＳ Ｐゴシック</vt:lpstr>
      <vt:lpstr>UD デジタル 教科書体 N-B</vt:lpstr>
      <vt:lpstr>UD デジタル 教科書体 NK-B</vt:lpstr>
      <vt:lpstr>游ゴシック Medium</vt:lpstr>
      <vt:lpstr>Calibri</vt:lpstr>
      <vt:lpstr>Calibri Light</vt:lpstr>
      <vt:lpstr>Wingdings 2</vt:lpstr>
      <vt:lpstr>HDOfficeLightV0</vt:lpstr>
      <vt:lpstr>一緒に仕事をしませんか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Owner</dc:creator>
  <cp:lastModifiedBy>勝 駒居</cp:lastModifiedBy>
  <cp:revision>83</cp:revision>
  <cp:lastPrinted>2021-02-17T02:16:03Z</cp:lastPrinted>
  <dcterms:created xsi:type="dcterms:W3CDTF">2019-06-14T04:07:45Z</dcterms:created>
  <dcterms:modified xsi:type="dcterms:W3CDTF">2021-02-17T02:16:43Z</dcterms:modified>
</cp:coreProperties>
</file>